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1827D-7879-4E98-B4B7-E9B3E2EB6E23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909F6-7B5E-427F-BBF9-7DBB195F8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6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0DB5-18D6-424E-994D-B5B20EF8B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8F985-A83A-4A40-ADB7-2CB96396C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27FCD-8A66-437F-86FC-E5201CA2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44F1-E7A9-4E63-8E55-03A84E59B4FB}" type="datetime1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B178C-7E32-41D1-BB0B-7C69922F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A60F2-E885-49BD-B6FA-94CFFC89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7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E00E-2DE6-4619-A3B6-B22B330B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FC4E4-23ED-4BEC-BD51-8313F4327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C473F-F3C0-4766-B929-411853EA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9D458-8083-4C9D-AFF4-0AE6953692C1}" type="datetime1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9C3E0-DAB6-452E-B452-96CF9B14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70F54-7721-4930-93A0-12D913C5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7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AEEBAD-EE9E-494D-B020-3DCD16F58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CC7A-8A62-4A85-81A5-ED091611B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0A132-0B39-41BD-84F3-9E5C7EDC1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3EB4-5677-421C-8E4E-58F2697021FA}" type="datetime1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5E6EC-2831-4D40-A432-09D7FA5C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4A8F4-8AC4-42AE-965A-2F6ECDB03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6CC5-D957-4E1F-AAF7-E950BCBD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C5CEE-5E30-4715-BC19-C4430A0AF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F4C5-8BD6-4B05-B855-4A69E77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913C-B4B0-4F1C-9AAF-CCB5B36A92DF}" type="datetime1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4AF5F-4449-433C-AD16-D900A0EC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32573-4116-4E34-97F6-5CF7FCA5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2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BEE67-4A97-416E-AFDD-3B000E96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CA16F-CA22-41EF-B31E-02E290DF0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F646A-A260-4FA2-8A80-994A9FE04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C3E2-BD9B-4975-8EDC-02F36AA76FFC}" type="datetime1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678E3-8AD7-4A29-9932-DB614141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0CB7E-13DE-4CF7-BA38-5BA515D4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6A2B8-E9FC-45FB-9833-3610846A1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000DB-9473-46CE-8947-89385413F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9F5C3-60BC-4A81-BC2D-CB181C950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25841-1D60-4BCF-B46E-39620EC5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5197-A4E4-4E13-B730-5E51F9E9EE94}" type="datetime1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678E3-D955-449D-B132-9EB884B21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79A7A-4390-426B-851E-8E796752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8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8CF73-59FD-4F3E-96C5-3989E2FAC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0BB65-86DD-4598-857F-53411E51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FFD68-278E-4BBB-A2A0-789FB3100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0DC67-DBFF-4D76-8E74-85475004F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712016-26E8-4016-869E-CFDD44262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ECDBC9-F8B9-44FD-A930-82BA3C91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C83F-7411-4AD4-A1D6-7303EBE335C9}" type="datetime1">
              <a:rPr lang="en-US" smtClean="0"/>
              <a:t>12/26/2020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C76689-A893-4926-BB1B-65FB9A7F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58370-B2E4-408E-8C10-8A31EDD6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8BBD-2336-43DD-8688-A4EBADDC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651D4-3CC9-4388-9CAA-89CDA1D7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0B1-7C62-4E2E-90C9-CC6BB839D191}" type="datetime1">
              <a:rPr lang="en-US" smtClean="0"/>
              <a:t>12/26/2020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613C4-C4D8-46F7-BEAF-E146B9D3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B82CE-A4EA-495D-A89C-57FEDA75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3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F7E95B-0733-4475-BA0E-1E2CE77DB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2806-C347-4BDF-AD69-5061C43CC1FF}" type="datetime1">
              <a:rPr lang="en-US" smtClean="0"/>
              <a:t>12/26/2020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9D529D-84ED-477F-9E74-445051D1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74FF8-FA65-43C9-91C6-5350353B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9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7A589-7429-40B1-97AF-ABB540224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B841A-F768-408A-974A-91D8E700B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A85BB-E8C7-4E13-A446-9DC68D2A8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621A7-4F05-4EB3-A6A8-E2BFE3DF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A17B-F9DD-4F76-835D-BD58BDF5B9D0}" type="datetime1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FC8B5-D779-403E-992F-796DAA67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EFF08-CDA3-47A6-BDB3-CD93A74A3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9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22CD2-3915-4700-82D3-5C77BA1F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0D176-A9DE-46FA-BA28-5E9AF6988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E4D93-9375-4F55-AFEF-677B5D84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358CB8-4B59-47B6-BBFC-0E600F6A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2982-56A6-4D14-A841-02B63D5F4E5B}" type="datetime1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7B24F-833C-415B-A1D3-92A4429B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5E431-77B4-4BC1-A294-372E8E8F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2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9BB83-7CD7-4F6A-9025-B868C86DF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F8EAF-77E2-4EF2-B1D4-86DD2A90A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FE62C-E97C-440C-A722-70D0C95B4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03BD1-6A00-44FE-8B57-3F8DD02E6EDC}" type="datetime1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A3BAB-08C5-47ED-80A1-FE2A0E969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F0090-FA69-4F1D-9056-544E77B9E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0519-A32F-49D2-9011-C537095A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5501E-CB1E-4A29-9AB9-DA13892CA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2169"/>
            <a:ext cx="9144000" cy="768221"/>
          </a:xfrm>
        </p:spPr>
        <p:txBody>
          <a:bodyPr>
            <a:normAutofit fontScale="90000"/>
          </a:bodyPr>
          <a:lstStyle/>
          <a:p>
            <a:r>
              <a:rPr lang="en-US" dirty="0"/>
              <a:t>Status Report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7CC12-FDCB-4FCA-8060-1706DCAFE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153382-D485-4D49-B1C2-C5225301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3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1A436-B02D-4189-89CB-A6C61ADE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908"/>
            <a:ext cx="10515600" cy="61105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Risks &amp;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897AA-9904-4084-A998-14862E039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376C-37D7-4462-BD0E-CAE07900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6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1923-A619-4FAC-9407-056DBAC3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1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Project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BE808-2B90-4FC8-90DB-D2A33598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A1F649-5C0D-4022-9BD7-158E7B1C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8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9DD7E-52B9-4C3B-AD20-3331487B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844F16C-0556-4C6C-87F4-5F26055A55B8}"/>
              </a:ext>
            </a:extLst>
          </p:cNvPr>
          <p:cNvSpPr txBox="1">
            <a:spLocks/>
          </p:cNvSpPr>
          <p:nvPr/>
        </p:nvSpPr>
        <p:spPr>
          <a:xfrm>
            <a:off x="990600" y="517526"/>
            <a:ext cx="10515600" cy="644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Project Budget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55DAA-B47A-4EB3-B3B3-AED7889F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0519-A32F-49D2-9011-C537095A7F74}" type="slidenum">
              <a:rPr lang="en-US" smtClean="0"/>
              <a:t>4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909BC57-C0EC-4835-AF07-F5C602D78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Copyright (c) 2020, Dan Rivera, PMP.  All Rights Reserved        </a:t>
            </a:r>
          </a:p>
        </p:txBody>
      </p:sp>
    </p:spTree>
    <p:extLst>
      <p:ext uri="{BB962C8B-B14F-4D97-AF65-F5344CB8AC3E}">
        <p14:creationId xmlns:p14="http://schemas.microsoft.com/office/powerpoint/2010/main" val="92457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Status Report</vt:lpstr>
      <vt:lpstr>Risks &amp; Issues</vt:lpstr>
      <vt:lpstr>Project Timeline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</dc:title>
  <dc:creator>BBBY</dc:creator>
  <cp:lastModifiedBy>BBBY</cp:lastModifiedBy>
  <cp:revision>6</cp:revision>
  <dcterms:created xsi:type="dcterms:W3CDTF">2020-12-23T18:43:57Z</dcterms:created>
  <dcterms:modified xsi:type="dcterms:W3CDTF">2020-12-27T03:55:50Z</dcterms:modified>
</cp:coreProperties>
</file>